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p:txBody>
          <a:bodyPr/>
          <a:lstStyle/>
          <a:p>
            <a:r>
              <a:rPr lang="en-US" dirty="0"/>
              <a:t>¿Y </a:t>
            </a:r>
            <a:r>
              <a:rPr lang="en-US" dirty="0" err="1"/>
              <a:t>si</a:t>
            </a:r>
            <a:r>
              <a:rPr lang="en-US" dirty="0"/>
              <a:t> </a:t>
            </a:r>
            <a:r>
              <a:rPr lang="en-US" dirty="0" err="1"/>
              <a:t>nos</a:t>
            </a:r>
            <a:r>
              <a:rPr lang="en-US" dirty="0"/>
              <a:t> </a:t>
            </a:r>
            <a:r>
              <a:rPr lang="en-US" dirty="0" err="1"/>
              <a:t>espiamos</a:t>
            </a:r>
            <a:r>
              <a:rPr lang="en-US" dirty="0"/>
              <a:t>?</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Jorge Fernández Sánchez</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Senior </a:t>
            </a:r>
            <a:r>
              <a:rPr lang="es-ES" dirty="0" err="1"/>
              <a:t>.Net</a:t>
            </a:r>
            <a:r>
              <a:rPr lang="es-ES" dirty="0"/>
              <a:t> Engineer at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53</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Myriad Pro</vt:lpstr>
      <vt:lpstr>Lufga</vt:lpstr>
      <vt:lpstr>Arial</vt:lpstr>
      <vt:lpstr>Segoe UI</vt:lpstr>
      <vt:lpstr>Consolas</vt:lpstr>
      <vt:lpstr>White Template</vt:lpstr>
      <vt:lpstr>CorelDRAW</vt:lpstr>
      <vt:lpstr>Presentación de PowerPoint</vt:lpstr>
      <vt:lpstr>¿Y si nos espiamos?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2022-03-14T20:09:47Z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